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0" y="-196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otiris1\Εργασία\ΕΥΔ\Τουρισμός\PEP\PEPneEG\ΠΕΠ\╨┼╨\Nagaio\Untitled-7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4763"/>
            <a:ext cx="10698163" cy="151114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ANTIPAROS SUITES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ΕΕ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Aegean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region, 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400.000,00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200.000,00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quality assurance systems and environmental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Participation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exhibitions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digital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Other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274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ΨΑΛΛΙΔΑΣ ΔΗΜΗΤΡΗΣ</cp:lastModifiedBy>
  <cp:revision>66</cp:revision>
  <cp:lastPrinted>2019-12-05T14:32:32Z</cp:lastPrinted>
  <dcterms:created xsi:type="dcterms:W3CDTF">2018-02-13T12:16:57Z</dcterms:created>
  <dcterms:modified xsi:type="dcterms:W3CDTF">2024-05-28T11:51:55Z</dcterms:modified>
</cp:coreProperties>
</file>