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96" y="-12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75391" y="3670779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ANTIPAROS SUITES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ΕΕ που εδρεύει στην περιφέρεια Ν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ΑΙΓΑΙΟΥ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«Ενίσχυση της Ίδρυσης και Λειτουργίας Νέων Τουριστικών Μικρομεσαίων Επιχειρήσεων»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Προγράμματα)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400.000,00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διασφάλισης ποιότητας,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262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ΨΑΛΛΙΔΑΣ ΔΗΜΗΤΡΗΣ</cp:lastModifiedBy>
  <cp:revision>55</cp:revision>
  <cp:lastPrinted>2019-12-05T14:31:53Z</cp:lastPrinted>
  <dcterms:created xsi:type="dcterms:W3CDTF">2018-02-13T12:16:57Z</dcterms:created>
  <dcterms:modified xsi:type="dcterms:W3CDTF">2024-07-17T08:41:46Z</dcterms:modified>
</cp:coreProperties>
</file>