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44" y="-2160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17/7/2024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  <p:pic>
        <p:nvPicPr>
          <p:cNvPr id="7" name="Picture 2" descr="C:\Sotiris1\Εργασία\ΕΥΔ\Τουρισμός\PEP\PEPneEG\ΠΕΠ\Untitled-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588" y="1588"/>
            <a:ext cx="10698163" cy="151177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9" y="3705586"/>
            <a:ext cx="93542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enterprise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ANTIPAROS SUITES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ΕΕ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based in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South Aegean region,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 joined the Action “Supporting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Establishment and Operation of New SMEs in the tourism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sector” with a total budget of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from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 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million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from Regional Operational </a:t>
            </a:r>
            <a:r>
              <a:rPr lang="en-US" sz="12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Programmes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The Action aims at supporting tourism entrepreneurship by establishing new very small, small and medium - sized enterprises  in the tourism sector.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total budget is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400.000,00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200.000,00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is public expenditure. The Action is co-financed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by Greece and the European Union - European Regional Development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Fund.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38189" y="5270350"/>
            <a:ext cx="9335688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approved </a:t>
            </a:r>
            <a:r>
              <a:rPr lang="en-US" sz="12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subsidised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Business Plan includes expenditures on the following categories: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Buildings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other facilities and surrounding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Machinery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installations and environmental protection equipment along with energy and water saving equipment.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Certification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quality assurance systems and environmental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management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Promotion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Participation in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exhibitions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Technical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engineering studies and tax and legal advisory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Software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digital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services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Preparation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monitoring the implementation of the Investment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Means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of transport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Through the participation in the Action, the enterprise achieved: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Competitiveness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improvement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 of profitability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 extrovert business profile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Market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expenditure by adopting new products and services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quality products and services 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Increasing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productivity and improvement of operational procedures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Reinforcing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entrepreneurship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Creating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 maintaining job positions 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Other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…………………………………………………………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50000"/>
              </a:lnSpc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support of </a:t>
            </a:r>
            <a:r>
              <a:rPr lang="en-US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EPAnEK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proved beneficial, not only for the enterprise but for the competitiveness of the national as well as the local economy.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274</Words>
  <Application>Microsoft Office PowerPoint</Application>
  <PresentationFormat>Προσαρμογή</PresentationFormat>
  <Paragraphs>25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ΨΑΛΛΙΔΑΣ ΔΗΜΗΤΡΗΣ</cp:lastModifiedBy>
  <cp:revision>66</cp:revision>
  <cp:lastPrinted>2019-12-05T14:32:32Z</cp:lastPrinted>
  <dcterms:created xsi:type="dcterms:W3CDTF">2018-02-13T12:16:57Z</dcterms:created>
  <dcterms:modified xsi:type="dcterms:W3CDTF">2024-07-17T08:43:37Z</dcterms:modified>
</cp:coreProperties>
</file>